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57" r:id="rId5"/>
    <p:sldId id="265" r:id="rId6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customXml" Target="../customXml/item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BD5C2-888D-CB8D-881B-3B78F44A28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6C3314-1230-67B5-D25D-1F6923C4AA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022E2-0420-F17C-91A0-6F5F85A28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9C762-B5E0-18BB-4EF3-FB0057F86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FCEE2-16AB-3020-98B5-667E27353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9814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7028F-8AC9-6C66-F293-4B9D70716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FBDF7-7BE1-0EF9-519A-39BC7D5EA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38BBB-E38B-AEEE-152A-B4D29D13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76607-2F03-5D3B-F104-D462862E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5FC6F-077A-CED1-185E-34FE93EBA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0520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02DEF7-21B0-B91A-3BFC-5AEB4B4A7B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42EEA-A7B6-5D92-FC87-22FD81160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44AD7-69E1-5974-61D6-08F18114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248CC-4069-307A-3350-93E24849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255B7-7F80-DB4D-B6EB-95EE5FA4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22147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A1512-87A9-B96A-2C91-B497C26CD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3163F5-DA70-3CC5-B933-B620EF83F2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5F2AE-E5F9-3F7C-68C7-630AFDD1A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ACA39-7E9E-3C43-BD5F-1311C9BF7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016A3-50E3-494F-F088-9E75B7D5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564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33DEE-9331-60BD-67CD-85FFDAD07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CB29A7-2870-6946-C1AC-D962DEAAA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24F60-97CD-87AD-5380-C0D80445C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59788-4C97-069B-2ED9-DB5F8AEEC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11C51-F99B-1FB2-A6C1-FD63492AB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20478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1C61C-E758-03A3-800B-7B1FA9F6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53ED4-2B7D-47B3-4E06-4C42308F4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55102-3315-37A1-7CC4-1E8DF4B17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D4C2B1-6AA7-1139-3023-82204DE48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36E50-A9FE-97EA-66D2-76FCF470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DDEFC-FDD7-3D33-92DD-C7FC71371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1807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139A-9025-A4B2-FA45-5DDAC90C7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C7B4DD-6F70-E796-3BC6-C4F43A1658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DA0F5-343C-E105-FD07-91CF82BC8E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573ECF-AC60-3645-D3F1-11E7F38125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0298B7-AE82-3A5A-D606-9C15AF17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9B6AB-1734-BB6D-4606-338E71117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43767A-D625-F984-2AA5-ACEF68075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E63582-6DB9-4C97-4A08-18932953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5711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C1829-614A-37A4-CCF7-D1067821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22C79F-2519-480C-6D02-04D0D8BE9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C75EF-193D-356F-8565-BEFD2E2C6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1C8576-6F43-7D8D-4C69-398B7B49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5801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68B171-156D-76CE-5E44-79EC11461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B4E23-11ED-B5D5-202A-F05DF0552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8D87C4-5CFD-ABBA-2CD1-5BCC4D5CA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961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F992B-25FE-079B-69CB-1AE31CCE1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F28912-BA6E-A4C0-C96D-8726915A6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C57E6-56CE-4DC9-E227-12B411D1E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94F8D-F666-8018-140D-568F6DAB1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D4A719-E9E0-C529-648C-F218DE22D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123AFB-1AC2-BCEC-B087-18EB645DB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85606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3DB7B-6832-A634-9543-31FDE18FE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0E5122-EDAA-6EDA-D2E8-9214DF908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E4BAB-52DF-9C0A-6086-DE62E2E447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E5133-AFAA-7ABE-7F92-FE9D587A0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74743-D6F6-ACEE-4E60-F9C43A57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E213B9-C80F-FE8D-4576-723C631F6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828632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6E73C7-CEF5-8C31-27AC-1577ADCD7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9A1ED5-4E3C-183D-C310-AD83E9F94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5EA-BA6D-13E9-8B5F-25314D8BC6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2083-7769-453A-A6E8-F05BB07E8D7F}" type="datetimeFigureOut">
              <a:rPr lang="en-150" smtClean="0"/>
              <a:t>05/12/2023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12822-DAA7-8E28-3139-F93C73F7A5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0B2C9-0E1F-5FA9-FF77-AA89FA2A5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0400-EDC2-44F2-A684-49BA15D388EC}" type="slidenum">
              <a:rPr lang="en-150" smtClean="0"/>
              <a:t>‹Nr.›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9932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9B29823-A784-34EE-77C3-AB58086FDE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0" t="8956" r="128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F47E2C-F05B-4493-58AA-E4B3DB4BE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de-CH" sz="4800" b="1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Firmware -Update N86 with PR80</a:t>
            </a:r>
            <a:br>
              <a:rPr lang="en-150" sz="4800" kern="1400" spc="-5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150" sz="4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92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B05518-1546-B523-7B51-E0014FF80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For the update of the N86, is required this version</a:t>
            </a:r>
            <a:br>
              <a:rPr lang="en-US" sz="200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2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F8239C-06BA-18DC-22BE-C8ED0D8EDC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093885"/>
            <a:ext cx="3063066" cy="4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1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EEFB75-A9F8-2962-45F8-CE845236C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de-CH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Firmware Video-Manual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" name="2023-05-02-13-40-29_zUSlIE2S">
            <a:hlinkClick r:id="" action="ppaction://media"/>
            <a:extLst>
              <a:ext uri="{FF2B5EF4-FFF2-40B4-BE49-F238E27FC236}">
                <a16:creationId xmlns:a16="http://schemas.microsoft.com/office/drawing/2014/main" id="{B855E3CF-62C3-0067-8DB9-27681C4B2A4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82566" y="10652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227672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23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57A2B2C920EE4C9757B62FFC737D13" ma:contentTypeVersion="10" ma:contentTypeDescription="Ein neues Dokument erstellen." ma:contentTypeScope="" ma:versionID="4b610f683559a937264877d4020322ea">
  <xsd:schema xmlns:xsd="http://www.w3.org/2001/XMLSchema" xmlns:xs="http://www.w3.org/2001/XMLSchema" xmlns:p="http://schemas.microsoft.com/office/2006/metadata/properties" xmlns:ns2="9b3f0f5c-cd2e-4c2a-9e8d-a67db1f3fd0a" xmlns:ns3="81d20db2-76f3-4d58-81e0-839f29b10d6d" xmlns:ns4="2c8916ef-05f9-4a1c-b1a6-3fc95f7025b5" xmlns:ns5="76adb991-9f59-4f47-aaf1-7139d63436df" targetNamespace="http://schemas.microsoft.com/office/2006/metadata/properties" ma:root="true" ma:fieldsID="6d3af8f252cff1d74a65b5a73a6d5a47" ns2:_="" ns3:_="" ns4:_="" ns5:_="">
    <xsd:import namespace="9b3f0f5c-cd2e-4c2a-9e8d-a67db1f3fd0a"/>
    <xsd:import namespace="81d20db2-76f3-4d58-81e0-839f29b10d6d"/>
    <xsd:import namespace="2c8916ef-05f9-4a1c-b1a6-3fc95f7025b5"/>
    <xsd:import namespace="76adb991-9f59-4f47-aaf1-7139d63436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4:MediaServiceDateTaken" minOccurs="0"/>
                <xsd:element ref="ns4:MediaLengthInSeconds" minOccurs="0"/>
                <xsd:element ref="ns4:lcf76f155ced4ddcb4097134ff3c332f" minOccurs="0"/>
                <xsd:element ref="ns5:TaxCatchAll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3f0f5c-cd2e-4c2a-9e8d-a67db1f3fd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d20db2-76f3-4d58-81e0-839f29b10d6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8916ef-05f9-4a1c-b1a6-3fc95f7025b5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dc51bcc5-2251-4bd5-b6b3-7e256e14b0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adb991-9f59-4f47-aaf1-7139d63436df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76adb991-9f59-4f47-aaf1-7139d63436df}" ma:internalName="TaxCatchAll" ma:showField="CatchAllData" ma:web="a1668b52-65a3-450a-9711-cdca51c707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8916ef-05f9-4a1c-b1a6-3fc95f7025b5">
      <Terms xmlns="http://schemas.microsoft.com/office/infopath/2007/PartnerControls"/>
    </lcf76f155ced4ddcb4097134ff3c332f>
    <TaxCatchAll xmlns="76adb991-9f59-4f47-aaf1-7139d63436df" xsi:nil="true"/>
  </documentManagement>
</p:properties>
</file>

<file path=customXml/itemProps1.xml><?xml version="1.0" encoding="utf-8"?>
<ds:datastoreItem xmlns:ds="http://schemas.openxmlformats.org/officeDocument/2006/customXml" ds:itemID="{BE051BB7-D59A-400F-AA24-52A7C31ECB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86FC8A-D47B-408C-9B14-12D21C091E6F}"/>
</file>

<file path=customXml/itemProps3.xml><?xml version="1.0" encoding="utf-8"?>
<ds:datastoreItem xmlns:ds="http://schemas.openxmlformats.org/officeDocument/2006/customXml" ds:itemID="{088EFE94-6F32-44DC-A565-5696CDC10DB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3</Paragraphs>
  <Slides>3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Firmware -Update N86 with PR80 </vt:lpstr>
      <vt:lpstr>For the update of the N86, is required this version </vt:lpstr>
      <vt:lpstr>Firmware Video-Manual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Programmation Vibby Oak &amp; LE 80</dc:title>
  <dc:creator>Roger Samba</dc:creator>
  <cp:lastModifiedBy>Rodrigo Silva</cp:lastModifiedBy>
  <cp:revision>3</cp:revision>
  <dcterms:created xsi:type="dcterms:W3CDTF">2023-04-25T13:44:22Z</dcterms:created>
  <dcterms:modified xsi:type="dcterms:W3CDTF">2023-05-12T12:15:15Z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0x010100A363DFA2682C7344982CF57AED4B89D9</vt:lpwstr>
  </property>
  <property fmtid="{D5CDD505-2E9C-101B-9397-08002B2CF9AE}" pid="3" name="MediaServiceImageTags">
    <vt:lpwstr/>
  </property>
</Properties>
</file>